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Commonly Confused Words – Grammar Unit #1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1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9" y="299546"/>
            <a:ext cx="5948868" cy="1087820"/>
          </a:xfrm>
        </p:spPr>
        <p:txBody>
          <a:bodyPr/>
          <a:lstStyle/>
          <a:p>
            <a:r>
              <a:rPr lang="en-US" dirty="0" smtClean="0"/>
              <a:t>There, Their and They’re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131" y="1119351"/>
            <a:ext cx="9167008" cy="5376041"/>
          </a:xfrm>
        </p:spPr>
        <p:txBody>
          <a:bodyPr>
            <a:normAutofit/>
          </a:bodyPr>
          <a:lstStyle/>
          <a:p>
            <a:r>
              <a:rPr lang="en-US" dirty="0" smtClean="0"/>
              <a:t>There: Location</a:t>
            </a:r>
          </a:p>
          <a:p>
            <a:r>
              <a:rPr lang="en-US" dirty="0" smtClean="0"/>
              <a:t>Their: Possessive (It belongs to them) </a:t>
            </a:r>
          </a:p>
          <a:p>
            <a:r>
              <a:rPr lang="en-US" dirty="0" smtClean="0"/>
              <a:t>They’re: Contraction of “They are”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EXAMPLES: </a:t>
            </a:r>
          </a:p>
          <a:p>
            <a:pPr marL="0" indent="0">
              <a:buNone/>
            </a:pPr>
            <a:r>
              <a:rPr lang="en-US" dirty="0" smtClean="0"/>
              <a:t>The game is being played over </a:t>
            </a:r>
            <a:r>
              <a:rPr lang="en-US" b="1" dirty="0" smtClean="0"/>
              <a:t>there</a:t>
            </a:r>
            <a:r>
              <a:rPr lang="en-US" dirty="0" smtClean="0"/>
              <a:t>! </a:t>
            </a:r>
          </a:p>
          <a:p>
            <a:pPr marL="0" indent="0">
              <a:buNone/>
            </a:pPr>
            <a:r>
              <a:rPr lang="en-US" b="1" dirty="0" smtClean="0"/>
              <a:t>They’re</a:t>
            </a:r>
            <a:r>
              <a:rPr lang="en-US" dirty="0" smtClean="0"/>
              <a:t> leaving for vacation tomorrow. </a:t>
            </a:r>
          </a:p>
          <a:p>
            <a:pPr marL="0" indent="0">
              <a:buNone/>
            </a:pPr>
            <a:r>
              <a:rPr lang="en-US" dirty="0" smtClean="0"/>
              <a:t>It is </a:t>
            </a:r>
            <a:r>
              <a:rPr lang="en-US" b="1" dirty="0" smtClean="0"/>
              <a:t>their</a:t>
            </a:r>
            <a:r>
              <a:rPr lang="en-US" dirty="0" smtClean="0"/>
              <a:t> dog that dug up the bushes.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9" y="425670"/>
            <a:ext cx="5160592" cy="1459616"/>
          </a:xfrm>
        </p:spPr>
        <p:txBody>
          <a:bodyPr/>
          <a:lstStyle/>
          <a:p>
            <a:r>
              <a:rPr lang="en-US" dirty="0" smtClean="0"/>
              <a:t>Your vs. You’re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945" y="1135117"/>
            <a:ext cx="9356194" cy="5549462"/>
          </a:xfrm>
        </p:spPr>
        <p:txBody>
          <a:bodyPr/>
          <a:lstStyle/>
          <a:p>
            <a:r>
              <a:rPr lang="en-US" dirty="0" smtClean="0"/>
              <a:t>Your: Possessive (It belongs to you) </a:t>
            </a:r>
          </a:p>
          <a:p>
            <a:r>
              <a:rPr lang="en-US" dirty="0" smtClean="0"/>
              <a:t>You’re: Contraction of “You are”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/>
              <a:t>You’re</a:t>
            </a:r>
            <a:r>
              <a:rPr lang="en-US" dirty="0" smtClean="0"/>
              <a:t> the one who owns the dog, this mess is </a:t>
            </a:r>
            <a:r>
              <a:rPr lang="en-US" b="1" dirty="0" smtClean="0"/>
              <a:t>your</a:t>
            </a:r>
            <a:r>
              <a:rPr lang="en-US" dirty="0" smtClean="0"/>
              <a:t> problem.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4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9" y="808056"/>
            <a:ext cx="5081764" cy="1077229"/>
          </a:xfrm>
        </p:spPr>
        <p:txBody>
          <a:bodyPr/>
          <a:lstStyle/>
          <a:p>
            <a:r>
              <a:rPr lang="en-US" dirty="0" smtClean="0"/>
              <a:t>Then vs. Than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710" y="1639614"/>
            <a:ext cx="9340429" cy="4887310"/>
          </a:xfrm>
        </p:spPr>
        <p:txBody>
          <a:bodyPr/>
          <a:lstStyle/>
          <a:p>
            <a:r>
              <a:rPr lang="en-US" dirty="0" smtClean="0"/>
              <a:t>Then: A point in time </a:t>
            </a:r>
          </a:p>
          <a:p>
            <a:r>
              <a:rPr lang="en-US" dirty="0" smtClean="0"/>
              <a:t>Than: A method of comparison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EXAMPLES: </a:t>
            </a:r>
          </a:p>
          <a:p>
            <a:pPr marL="0" indent="0">
              <a:buNone/>
            </a:pPr>
            <a:r>
              <a:rPr lang="en-US" dirty="0" smtClean="0"/>
              <a:t>I went to the mall, </a:t>
            </a:r>
            <a:r>
              <a:rPr lang="en-US" b="1" dirty="0" smtClean="0"/>
              <a:t>then</a:t>
            </a:r>
            <a:r>
              <a:rPr lang="en-US" dirty="0" smtClean="0"/>
              <a:t> I went to the movies. </a:t>
            </a:r>
          </a:p>
          <a:p>
            <a:pPr marL="0" indent="0">
              <a:buNone/>
            </a:pPr>
            <a:r>
              <a:rPr lang="en-US" dirty="0" smtClean="0"/>
              <a:t>I would rather eat Mexican food </a:t>
            </a:r>
            <a:r>
              <a:rPr lang="en-US" b="1" dirty="0" smtClean="0"/>
              <a:t>than</a:t>
            </a:r>
            <a:r>
              <a:rPr lang="en-US" dirty="0" smtClean="0"/>
              <a:t> Italian food.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8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9" y="425670"/>
            <a:ext cx="5491668" cy="1324302"/>
          </a:xfrm>
        </p:spPr>
        <p:txBody>
          <a:bodyPr/>
          <a:lstStyle/>
          <a:p>
            <a:r>
              <a:rPr lang="en-US" dirty="0" smtClean="0"/>
              <a:t>Two, Too and To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538" y="1371599"/>
            <a:ext cx="9261601" cy="4981903"/>
          </a:xfrm>
        </p:spPr>
        <p:txBody>
          <a:bodyPr>
            <a:normAutofit/>
          </a:bodyPr>
          <a:lstStyle/>
          <a:p>
            <a:r>
              <a:rPr lang="en-US" dirty="0" smtClean="0"/>
              <a:t>Two: The number 2 </a:t>
            </a:r>
          </a:p>
          <a:p>
            <a:r>
              <a:rPr lang="en-US" dirty="0" smtClean="0"/>
              <a:t>Too: Also or Excessively </a:t>
            </a:r>
          </a:p>
          <a:p>
            <a:r>
              <a:rPr lang="en-US" dirty="0" smtClean="0"/>
              <a:t>To: Indicates motion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EXAMPLES: </a:t>
            </a:r>
          </a:p>
          <a:p>
            <a:pPr marL="0" indent="0">
              <a:buNone/>
            </a:pPr>
            <a:r>
              <a:rPr lang="en-US" dirty="0" smtClean="0"/>
              <a:t>Michelle has </a:t>
            </a:r>
            <a:r>
              <a:rPr lang="en-US" b="1" dirty="0" smtClean="0"/>
              <a:t>two</a:t>
            </a:r>
            <a:r>
              <a:rPr lang="en-US" dirty="0" smtClean="0"/>
              <a:t> dogs and </a:t>
            </a:r>
            <a:r>
              <a:rPr lang="en-US" b="1" dirty="0" smtClean="0"/>
              <a:t>two</a:t>
            </a:r>
            <a:r>
              <a:rPr lang="en-US" dirty="0" smtClean="0"/>
              <a:t> children. </a:t>
            </a:r>
          </a:p>
          <a:p>
            <a:pPr marL="0" indent="0">
              <a:buNone/>
            </a:pPr>
            <a:r>
              <a:rPr lang="en-US" dirty="0" smtClean="0"/>
              <a:t>I really liked that, </a:t>
            </a:r>
            <a:r>
              <a:rPr lang="en-US" b="1" dirty="0" smtClean="0"/>
              <a:t>too</a:t>
            </a:r>
            <a:r>
              <a:rPr lang="en-US" dirty="0" smtClean="0"/>
              <a:t>! We had </a:t>
            </a:r>
            <a:r>
              <a:rPr lang="en-US" b="1" dirty="0" smtClean="0"/>
              <a:t>too</a:t>
            </a:r>
            <a:r>
              <a:rPr lang="en-US" dirty="0" smtClean="0"/>
              <a:t> much fun! </a:t>
            </a:r>
          </a:p>
          <a:p>
            <a:pPr marL="0" indent="0">
              <a:buNone/>
            </a:pPr>
            <a:r>
              <a:rPr lang="en-US" dirty="0" smtClean="0"/>
              <a:t>I am going </a:t>
            </a:r>
            <a:r>
              <a:rPr lang="en-US" b="1" dirty="0" smtClean="0"/>
              <a:t>to</a:t>
            </a:r>
            <a:r>
              <a:rPr lang="en-US" dirty="0" smtClean="0"/>
              <a:t> the grocery store after work.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57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9" y="808057"/>
            <a:ext cx="4687626" cy="941916"/>
          </a:xfrm>
        </p:spPr>
        <p:txBody>
          <a:bodyPr/>
          <a:lstStyle/>
          <a:p>
            <a:r>
              <a:rPr lang="en-US" dirty="0" smtClean="0"/>
              <a:t>It’s vs. 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4662" y="1749973"/>
            <a:ext cx="9135477" cy="4950372"/>
          </a:xfrm>
        </p:spPr>
        <p:txBody>
          <a:bodyPr/>
          <a:lstStyle/>
          <a:p>
            <a:r>
              <a:rPr lang="en-US" dirty="0" smtClean="0"/>
              <a:t>It’s: Contraction of “It is” or “It has” </a:t>
            </a:r>
          </a:p>
          <a:p>
            <a:r>
              <a:rPr lang="en-US" dirty="0" smtClean="0"/>
              <a:t>Its: Possessive Form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EXAMPLES: </a:t>
            </a:r>
          </a:p>
          <a:p>
            <a:pPr marL="0" indent="0">
              <a:buNone/>
            </a:pPr>
            <a:r>
              <a:rPr lang="en-US" dirty="0" smtClean="0"/>
              <a:t>Brain’s dog is really cute. </a:t>
            </a:r>
            <a:r>
              <a:rPr lang="en-US" b="1" dirty="0" smtClean="0"/>
              <a:t>Its</a:t>
            </a:r>
            <a:r>
              <a:rPr lang="en-US" dirty="0" smtClean="0"/>
              <a:t> name is Barney. </a:t>
            </a:r>
          </a:p>
          <a:p>
            <a:pPr marL="0" indent="0">
              <a:buNone/>
            </a:pPr>
            <a:r>
              <a:rPr lang="en-US" dirty="0" smtClean="0"/>
              <a:t>Brain’s dog is really cute. </a:t>
            </a:r>
            <a:r>
              <a:rPr lang="en-US" b="1" dirty="0" smtClean="0"/>
              <a:t>It’s</a:t>
            </a:r>
            <a:r>
              <a:rPr lang="en-US" dirty="0" smtClean="0"/>
              <a:t> named Barney.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17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67</TotalTime>
  <Words>233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Commonly Confused Words – Grammar Unit #1 </vt:lpstr>
      <vt:lpstr>There, Their and They’re </vt:lpstr>
      <vt:lpstr>Your vs. You’re </vt:lpstr>
      <vt:lpstr>Then vs. Than </vt:lpstr>
      <vt:lpstr>Two, Too and To </vt:lpstr>
      <vt:lpstr>It’s vs. Its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Commonly Confused Words – Grammar Unit #1</dc:title>
  <dc:creator>Stetka, Meghan</dc:creator>
  <cp:lastModifiedBy>Stetka, Meghan</cp:lastModifiedBy>
  <cp:revision>5</cp:revision>
  <dcterms:created xsi:type="dcterms:W3CDTF">2018-08-09T21:03:19Z</dcterms:created>
  <dcterms:modified xsi:type="dcterms:W3CDTF">2019-08-05T15:09:51Z</dcterms:modified>
</cp:coreProperties>
</file>